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4" r:id="rId3"/>
    <p:sldId id="267" r:id="rId4"/>
    <p:sldId id="263" r:id="rId5"/>
    <p:sldId id="268" r:id="rId6"/>
    <p:sldId id="257" r:id="rId7"/>
    <p:sldId id="269" r:id="rId8"/>
    <p:sldId id="259" r:id="rId9"/>
    <p:sldId id="270" r:id="rId10"/>
    <p:sldId id="258" r:id="rId11"/>
    <p:sldId id="271" r:id="rId12"/>
    <p:sldId id="266" r:id="rId13"/>
    <p:sldId id="272" r:id="rId14"/>
    <p:sldId id="262" r:id="rId15"/>
    <p:sldId id="276" r:id="rId16"/>
    <p:sldId id="260" r:id="rId17"/>
    <p:sldId id="273" r:id="rId18"/>
    <p:sldId id="261" r:id="rId19"/>
    <p:sldId id="274" r:id="rId20"/>
    <p:sldId id="265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5C28B-F280-4366-8580-65F162C4B6D4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0590E-442F-44AD-8377-674C0A083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77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590E-442F-44AD-8377-674C0A0839A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12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590E-442F-44AD-8377-674C0A0839A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12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List: </a:t>
            </a:r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cede, </a:t>
            </a:r>
            <a:r>
              <a:rPr lang="en-US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ceed</a:t>
            </a:r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go; yield</a:t>
            </a:r>
          </a:p>
        </p:txBody>
      </p:sp>
    </p:spTree>
    <p:extLst>
      <p:ext uri="{BB962C8B-B14F-4D97-AF65-F5344CB8AC3E}">
        <p14:creationId xmlns:p14="http://schemas.microsoft.com/office/powerpoint/2010/main" val="17007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article or item worn with an outfit that “</a:t>
            </a:r>
            <a:r>
              <a:rPr lang="en-US" sz="36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goes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with”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matches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outfit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29000"/>
            <a:ext cx="3657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341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accessory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article or item worn with an outfit that “</a:t>
            </a:r>
            <a:r>
              <a:rPr lang="en-US" sz="36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goes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with”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matches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outfit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29000"/>
            <a:ext cx="3657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38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person who 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goes</a:t>
            </a:r>
            <a:r>
              <a:rPr lang="en-US" b="1" dirty="0"/>
              <a:t> </a:t>
            </a:r>
            <a:r>
              <a:rPr lang="en-US" dirty="0"/>
              <a:t>after someone else (usually related to </a:t>
            </a:r>
            <a:r>
              <a:rPr lang="en-US" dirty="0" smtClean="0"/>
              <a:t>a person </a:t>
            </a:r>
            <a:r>
              <a:rPr lang="en-US" dirty="0"/>
              <a:t>taking over a job that is of higher rank)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49039"/>
            <a:ext cx="59436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582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/>
              <a:t>successor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person who 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goes</a:t>
            </a:r>
            <a:r>
              <a:rPr lang="en-US" b="1" dirty="0"/>
              <a:t> </a:t>
            </a:r>
            <a:r>
              <a:rPr lang="en-US" dirty="0"/>
              <a:t>after someone else (usually related to </a:t>
            </a:r>
            <a:r>
              <a:rPr lang="en-US" dirty="0" smtClean="0"/>
              <a:t>a person </a:t>
            </a:r>
            <a:r>
              <a:rPr lang="en-US" dirty="0"/>
              <a:t>taking over a job that is of higher rank)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49039"/>
            <a:ext cx="59436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64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8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something else in time, order, place, or rank</a:t>
            </a:r>
          </a:p>
        </p:txBody>
      </p:sp>
      <p:pic>
        <p:nvPicPr>
          <p:cNvPr id="4" name="Picture 2" descr="http://www.profkrg.com/wp-content/uploads/2012/02/Ducks-1024x7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33800"/>
            <a:ext cx="3429000" cy="271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87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pre</a:t>
            </a:r>
            <a:r>
              <a:rPr lang="en-US" sz="6000" dirty="0"/>
              <a:t>cede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8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something else in time, order, place, or rank</a:t>
            </a:r>
          </a:p>
        </p:txBody>
      </p:sp>
      <p:pic>
        <p:nvPicPr>
          <p:cNvPr id="4" name="Picture 2" descr="http://www.profkrg.com/wp-content/uploads/2012/02/Ducks-1024x7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33800"/>
            <a:ext cx="3429000" cy="271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53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go</a:t>
            </a:r>
            <a:r>
              <a:rPr lang="en-US" b="1" dirty="0"/>
              <a:t> </a:t>
            </a:r>
            <a:r>
              <a:rPr lang="en-US" dirty="0"/>
              <a:t>or be beyond the limit or expectations</a:t>
            </a:r>
          </a:p>
        </p:txBody>
      </p:sp>
      <p:pic>
        <p:nvPicPr>
          <p:cNvPr id="4" name="Picture 2" descr="http://jaysonfeltner.com/wp-content/uploads/2013/08/bigstock-Go-The-Extra-Mile-368876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00400"/>
            <a:ext cx="66294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63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go</a:t>
            </a:r>
            <a:r>
              <a:rPr lang="en-US" b="1" dirty="0"/>
              <a:t> </a:t>
            </a:r>
            <a:r>
              <a:rPr lang="en-US" dirty="0"/>
              <a:t>or be beyond the limit or expectations</a:t>
            </a:r>
          </a:p>
        </p:txBody>
      </p:sp>
      <p:pic>
        <p:nvPicPr>
          <p:cNvPr id="4" name="Picture 2" descr="http://jaysonfeltner.com/wp-content/uploads/2013/08/bigstock-Go-The-Extra-Mile-368876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00400"/>
            <a:ext cx="66294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16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mediate; to </a:t>
            </a:r>
            <a:r>
              <a:rPr lang="en-US" sz="40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 people to help them reach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agreement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http://o.quizlet.com/i/ShUDsLduf7Ojknkp9XIxkA_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657600"/>
            <a:ext cx="3962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07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intercede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mediate; to </a:t>
            </a:r>
            <a:r>
              <a:rPr lang="en-US" sz="40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 people to help them reach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agreement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http://o.quizlet.com/i/ShUDsLduf7Ojknkp9XIxkA_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657600"/>
            <a:ext cx="3962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32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60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move back</a:t>
            </a:r>
          </a:p>
        </p:txBody>
      </p:sp>
      <p:pic>
        <p:nvPicPr>
          <p:cNvPr id="4" name="Picture 2" descr="http://ak4.picdn.net/shutterstock/videos/20314/thumb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24200"/>
            <a:ext cx="313488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13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time during which people 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go</a:t>
            </a:r>
            <a:r>
              <a:rPr lang="en-US" b="1" dirty="0"/>
              <a:t> </a:t>
            </a:r>
            <a:r>
              <a:rPr lang="en-US" dirty="0"/>
              <a:t>out to take a break</a:t>
            </a:r>
          </a:p>
        </p:txBody>
      </p:sp>
      <p:pic>
        <p:nvPicPr>
          <p:cNvPr id="4" name="Picture 2" descr="http://www.nixonpto.org/sites/default/files/pictures/play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38475"/>
            <a:ext cx="40005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2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time during which people 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go</a:t>
            </a:r>
            <a:r>
              <a:rPr lang="en-US" b="1" dirty="0"/>
              <a:t> </a:t>
            </a:r>
            <a:r>
              <a:rPr lang="en-US" dirty="0"/>
              <a:t>out to take a break</a:t>
            </a:r>
          </a:p>
        </p:txBody>
      </p:sp>
      <p:pic>
        <p:nvPicPr>
          <p:cNvPr id="4" name="Picture 2" descr="http://www.nixonpto.org/sites/default/files/pictures/play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38475"/>
            <a:ext cx="40005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89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60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move back</a:t>
            </a:r>
          </a:p>
        </p:txBody>
      </p:sp>
      <p:pic>
        <p:nvPicPr>
          <p:cNvPr id="4" name="Picture 2" descr="http://ak4.picdn.net/shutterstock/videos/20314/thumb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24200"/>
            <a:ext cx="313488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17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keep on </a:t>
            </a:r>
            <a:r>
              <a:rPr lang="en-US" sz="44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going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4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ahead with something; to move along</a:t>
            </a:r>
          </a:p>
        </p:txBody>
      </p:sp>
      <p:pic>
        <p:nvPicPr>
          <p:cNvPr id="4" name="Picture 2" descr="http://tours.agwanitravels.in/wp-content/uploads/2014/11/Penguin2-courtesy-of-Afton-Grove-660x3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733800"/>
            <a:ext cx="5095298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05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keep on </a:t>
            </a:r>
            <a:r>
              <a:rPr lang="en-US" sz="44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going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4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ahead with something; to move along</a:t>
            </a:r>
          </a:p>
        </p:txBody>
      </p:sp>
      <p:pic>
        <p:nvPicPr>
          <p:cNvPr id="4" name="Picture 2" descr="http://tours.agwanitravels.in/wp-content/uploads/2014/11/Penguin2-courtesy-of-Afton-Grove-660x3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733800"/>
            <a:ext cx="5095298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58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0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enter, or approach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242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6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0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enter, or approach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242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17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 </a:t>
            </a:r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yield</a:t>
            </a:r>
            <a:r>
              <a:rPr lang="en-US" sz="2800" b="1" dirty="0"/>
              <a:t> </a:t>
            </a:r>
            <a:r>
              <a:rPr lang="en-US" sz="2800" dirty="0"/>
              <a:t>to an opponent that one has lost; to give in; to </a:t>
            </a:r>
            <a:r>
              <a:rPr lang="en-US" sz="2800" dirty="0" smtClean="0"/>
              <a:t>admit that </a:t>
            </a:r>
            <a:r>
              <a:rPr lang="en-US" sz="2800" dirty="0"/>
              <a:t>something is true and valid</a:t>
            </a:r>
          </a:p>
        </p:txBody>
      </p:sp>
      <p:pic>
        <p:nvPicPr>
          <p:cNvPr id="4" name="Picture 6" descr="http://treehumper.org/wp-content/uploads/2010/06/environment_concedes-530x3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81400"/>
            <a:ext cx="2892425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0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concede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 </a:t>
            </a:r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yield</a:t>
            </a:r>
            <a:r>
              <a:rPr lang="en-US" sz="2800" b="1" dirty="0"/>
              <a:t> </a:t>
            </a:r>
            <a:r>
              <a:rPr lang="en-US" sz="2800" dirty="0"/>
              <a:t>to an opponent that one has lost; to give in; to </a:t>
            </a:r>
            <a:r>
              <a:rPr lang="en-US" sz="2800" dirty="0" smtClean="0"/>
              <a:t>admit that </a:t>
            </a:r>
            <a:r>
              <a:rPr lang="en-US" sz="2800" dirty="0"/>
              <a:t>something is true and valid</a:t>
            </a:r>
          </a:p>
        </p:txBody>
      </p:sp>
      <p:pic>
        <p:nvPicPr>
          <p:cNvPr id="4" name="Picture 6" descr="http://treehumper.org/wp-content/uploads/2010/06/environment_concedes-530x3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81400"/>
            <a:ext cx="2892425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23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299</Words>
  <Application>Microsoft Office PowerPoint</Application>
  <PresentationFormat>On-screen Show (4:3)</PresentationFormat>
  <Paragraphs>34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Word List: cede, ceed, cess</vt:lpstr>
      <vt:lpstr>PowerPoint Presentation</vt:lpstr>
      <vt:lpstr>recede</vt:lpstr>
      <vt:lpstr>PowerPoint Presentation</vt:lpstr>
      <vt:lpstr>proceed</vt:lpstr>
      <vt:lpstr>PowerPoint Presentation</vt:lpstr>
      <vt:lpstr>accessible</vt:lpstr>
      <vt:lpstr>PowerPoint Presentation</vt:lpstr>
      <vt:lpstr>concede</vt:lpstr>
      <vt:lpstr>PowerPoint Presentation</vt:lpstr>
      <vt:lpstr>accessory</vt:lpstr>
      <vt:lpstr>PowerPoint Presentation</vt:lpstr>
      <vt:lpstr>successor</vt:lpstr>
      <vt:lpstr>PowerPoint Presentation</vt:lpstr>
      <vt:lpstr>precede</vt:lpstr>
      <vt:lpstr>PowerPoint Presentation</vt:lpstr>
      <vt:lpstr>exceed</vt:lpstr>
      <vt:lpstr>PowerPoint Presentation</vt:lpstr>
      <vt:lpstr>intercede</vt:lpstr>
      <vt:lpstr>PowerPoint Presentation</vt:lpstr>
      <vt:lpstr>recess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cede, ceed, cess</dc:title>
  <dc:creator>Brigitta Post</dc:creator>
  <cp:lastModifiedBy>Brigitta Post</cp:lastModifiedBy>
  <cp:revision>6</cp:revision>
  <dcterms:created xsi:type="dcterms:W3CDTF">2018-05-10T10:44:05Z</dcterms:created>
  <dcterms:modified xsi:type="dcterms:W3CDTF">2018-05-10T11:55:44Z</dcterms:modified>
</cp:coreProperties>
</file>